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文字</Application>
  <PresentationFormat>On-screen Show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SimSun</vt:lpstr>
      <vt:lpstr>Wingdings</vt:lpstr>
      <vt:lpstr>Microsoft YaHei</vt:lpstr>
      <vt:lpstr>汉仪旗黑</vt:lpstr>
      <vt:lpstr>SimSun</vt:lpstr>
      <vt:lpstr>Arial Unicode MS</vt:lpstr>
      <vt:lpstr>Calibri</vt:lpstr>
      <vt:lpstr>Helvetica Neue</vt:lpstr>
      <vt:lpstr>汉仪书宋二KW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WPS_1675674997</cp:lastModifiedBy>
  <cp:revision>2</cp:revision>
  <dcterms:created xsi:type="dcterms:W3CDTF">2026-03-15T10:30:54Z</dcterms:created>
  <dcterms:modified xsi:type="dcterms:W3CDTF">2026-03-15T10:30:54Z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2052-12.1.24709.24709</vt:lpwstr>
  </property>
  <property fmtid="{D5CDD505-2E9C-101B-9397-08002B2CF9AE}" pid="3" name="ICV">
    <vt:lpwstr>93C6565B23582BCB5E8AB669EBB2E737_42</vt:lpwstr>
  </property>
</Properties>
</file>