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  <p:sldMasterId id="2147483756" r:id="rId11"/>
    <p:sldMasterId id="2147483768" r:id="rId12"/>
    <p:sldMasterId id="2147483780" r:id="rId13"/>
    <p:sldMasterId id="2147483792" r:id="rId14"/>
    <p:sldMasterId id="2147483804" r:id="rId15"/>
    <p:sldMasterId id="2147483816" r:id="rId16"/>
    <p:sldMasterId id="2147483828" r:id="rId17"/>
    <p:sldMasterId id="2147483840" r:id="rId18"/>
    <p:sldMasterId id="2147483852" r:id="rId19"/>
    <p:sldMasterId id="2147483864" r:id="rId20"/>
    <p:sldMasterId id="2147483876" r:id="rId21"/>
    <p:sldMasterId id="2147483888" r:id="rId22"/>
    <p:sldMasterId id="2147483900" r:id="rId23"/>
    <p:sldMasterId id="2147483912" r:id="rId24"/>
    <p:sldMasterId id="2147483924" r:id="rId25"/>
    <p:sldMasterId id="2147483936" r:id="rId26"/>
    <p:sldMasterId id="2147483948" r:id="rId27"/>
    <p:sldMasterId id="2147483960" r:id="rId28"/>
    <p:sldMasterId id="2147483972" r:id="rId29"/>
  </p:sldMasterIdLst>
  <p:notesMasterIdLst>
    <p:notesMasterId r:id="rId53"/>
  </p:notesMasterIdLst>
  <p:sldIdLst>
    <p:sldId id="390" r:id="rId30"/>
    <p:sldId id="417" r:id="rId31"/>
    <p:sldId id="462" r:id="rId32"/>
    <p:sldId id="463" r:id="rId33"/>
    <p:sldId id="464" r:id="rId34"/>
    <p:sldId id="421" r:id="rId35"/>
    <p:sldId id="466" r:id="rId36"/>
    <p:sldId id="422" r:id="rId37"/>
    <p:sldId id="467" r:id="rId38"/>
    <p:sldId id="469" r:id="rId39"/>
    <p:sldId id="468" r:id="rId40"/>
    <p:sldId id="470" r:id="rId41"/>
    <p:sldId id="456" r:id="rId42"/>
    <p:sldId id="471" r:id="rId43"/>
    <p:sldId id="457" r:id="rId44"/>
    <p:sldId id="458" r:id="rId45"/>
    <p:sldId id="472" r:id="rId46"/>
    <p:sldId id="473" r:id="rId47"/>
    <p:sldId id="474" r:id="rId48"/>
    <p:sldId id="476" r:id="rId49"/>
    <p:sldId id="442" r:id="rId50"/>
    <p:sldId id="477" r:id="rId51"/>
    <p:sldId id="461" r:id="rId52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58"/>
      <p:bold r:id="rId59"/>
    </p:embeddedFont>
    <p:embeddedFont>
      <p:font typeface="黑体" panose="02010609060101010101" pitchFamily="49" charset="-122"/>
      <p:regular r:id="rId60"/>
    </p:embeddedFont>
    <p:embeddedFont>
      <p:font typeface="Wingdings 2" panose="05020102010507070707" pitchFamily="18" charset="2"/>
      <p:regular r:id="rId61"/>
    </p:embeddedFont>
    <p:embeddedFont>
      <p:font typeface="幼圆" panose="02010509060101010101" pitchFamily="1" charset="-122"/>
      <p:regular r:id="rId62"/>
    </p:embeddedFont>
    <p:embeddedFont>
      <p:font typeface="Calibri" panose="020F0502020204030204" charset="0"/>
      <p:regular r:id="rId63"/>
      <p:bold r:id="rId64"/>
      <p:italic r:id="rId65"/>
      <p:boldItalic r:id="rId66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7" userDrawn="1">
          <p15:clr>
            <a:srgbClr val="A4A3A4"/>
          </p15:clr>
        </p15:guide>
        <p15:guide id="2" pos="295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ngsoft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14" d="100"/>
          <a:sy n="114" d="100"/>
        </p:scale>
        <p:origin x="-1542" y="-108"/>
      </p:cViewPr>
      <p:guideLst>
        <p:guide orient="horz" pos="2237"/>
        <p:guide pos="295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6" Type="http://schemas.openxmlformats.org/officeDocument/2006/relationships/font" Target="fonts/font9.fntdata"/><Relationship Id="rId65" Type="http://schemas.openxmlformats.org/officeDocument/2006/relationships/font" Target="fonts/font8.fntdata"/><Relationship Id="rId64" Type="http://schemas.openxmlformats.org/officeDocument/2006/relationships/font" Target="fonts/font7.fntdata"/><Relationship Id="rId63" Type="http://schemas.openxmlformats.org/officeDocument/2006/relationships/font" Target="fonts/font6.fntdata"/><Relationship Id="rId62" Type="http://schemas.openxmlformats.org/officeDocument/2006/relationships/font" Target="fonts/font5.fntdata"/><Relationship Id="rId61" Type="http://schemas.openxmlformats.org/officeDocument/2006/relationships/font" Target="fonts/font4.fntdata"/><Relationship Id="rId60" Type="http://schemas.openxmlformats.org/officeDocument/2006/relationships/font" Target="fonts/font3.fntdata"/><Relationship Id="rId6" Type="http://schemas.openxmlformats.org/officeDocument/2006/relationships/slideMaster" Target="slideMasters/slideMaster5.xml"/><Relationship Id="rId59" Type="http://schemas.openxmlformats.org/officeDocument/2006/relationships/font" Target="fonts/font2.fntdata"/><Relationship Id="rId58" Type="http://schemas.openxmlformats.org/officeDocument/2006/relationships/font" Target="fonts/font1.fntdata"/><Relationship Id="rId57" Type="http://schemas.openxmlformats.org/officeDocument/2006/relationships/commentAuthors" Target="commentAuthors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notesMaster" Target="notesMasters/notesMaster1.xml"/><Relationship Id="rId52" Type="http://schemas.openxmlformats.org/officeDocument/2006/relationships/slide" Target="slides/slide23.xml"/><Relationship Id="rId51" Type="http://schemas.openxmlformats.org/officeDocument/2006/relationships/slide" Target="slides/slide22.xml"/><Relationship Id="rId50" Type="http://schemas.openxmlformats.org/officeDocument/2006/relationships/slide" Target="slides/slide21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20.xml"/><Relationship Id="rId48" Type="http://schemas.openxmlformats.org/officeDocument/2006/relationships/slide" Target="slides/slide19.xml"/><Relationship Id="rId47" Type="http://schemas.openxmlformats.org/officeDocument/2006/relationships/slide" Target="slides/slide18.xml"/><Relationship Id="rId46" Type="http://schemas.openxmlformats.org/officeDocument/2006/relationships/slide" Target="slides/slide17.xml"/><Relationship Id="rId45" Type="http://schemas.openxmlformats.org/officeDocument/2006/relationships/slide" Target="slides/slide16.xml"/><Relationship Id="rId44" Type="http://schemas.openxmlformats.org/officeDocument/2006/relationships/slide" Target="slides/slide15.xml"/><Relationship Id="rId43" Type="http://schemas.openxmlformats.org/officeDocument/2006/relationships/slide" Target="slides/slide14.xml"/><Relationship Id="rId42" Type="http://schemas.openxmlformats.org/officeDocument/2006/relationships/slide" Target="slides/slide13.xml"/><Relationship Id="rId41" Type="http://schemas.openxmlformats.org/officeDocument/2006/relationships/slide" Target="slides/slide12.xml"/><Relationship Id="rId40" Type="http://schemas.openxmlformats.org/officeDocument/2006/relationships/slide" Target="slides/slide11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10.xml"/><Relationship Id="rId38" Type="http://schemas.openxmlformats.org/officeDocument/2006/relationships/slide" Target="slides/slide9.xml"/><Relationship Id="rId37" Type="http://schemas.openxmlformats.org/officeDocument/2006/relationships/slide" Target="slides/slide8.xml"/><Relationship Id="rId36" Type="http://schemas.openxmlformats.org/officeDocument/2006/relationships/slide" Target="slides/slide7.xml"/><Relationship Id="rId35" Type="http://schemas.openxmlformats.org/officeDocument/2006/relationships/slide" Target="slides/slide6.xml"/><Relationship Id="rId34" Type="http://schemas.openxmlformats.org/officeDocument/2006/relationships/slide" Target="slides/slide5.xml"/><Relationship Id="rId33" Type="http://schemas.openxmlformats.org/officeDocument/2006/relationships/slide" Target="slides/slide4.xml"/><Relationship Id="rId32" Type="http://schemas.openxmlformats.org/officeDocument/2006/relationships/slide" Target="slides/slide3.xml"/><Relationship Id="rId31" Type="http://schemas.openxmlformats.org/officeDocument/2006/relationships/slide" Target="slides/slide2.xml"/><Relationship Id="rId30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slideMaster" Target="slideMasters/slideMaster28.xml"/><Relationship Id="rId28" Type="http://schemas.openxmlformats.org/officeDocument/2006/relationships/slideMaster" Target="slideMasters/slideMaster27.xml"/><Relationship Id="rId27" Type="http://schemas.openxmlformats.org/officeDocument/2006/relationships/slideMaster" Target="slideMasters/slideMaster26.xml"/><Relationship Id="rId26" Type="http://schemas.openxmlformats.org/officeDocument/2006/relationships/slideMaster" Target="slideMasters/slideMaster25.xml"/><Relationship Id="rId25" Type="http://schemas.openxmlformats.org/officeDocument/2006/relationships/slideMaster" Target="slideMasters/slideMaster24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1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strike="noStrike" noProof="1" dirty="0"/>
          </a:p>
        </p:txBody>
      </p:sp>
      <p:sp>
        <p:nvSpPr>
          <p:cNvPr id="9219" name="日期占位符 2"/>
          <p:cNvSpPr>
            <a:spLocks noGrp="1"/>
          </p:cNvSpPr>
          <p:nvPr>
            <p:ph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fld id="{BB962C8B-B14F-4D97-AF65-F5344CB8AC3E}" type="datetime1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/>
          </a:p>
        </p:txBody>
      </p:sp>
      <p:sp>
        <p:nvSpPr>
          <p:cNvPr id="43012" name="幻灯片图像占位符 3"/>
          <p:cNvSpPr>
            <a:spLocks noGrp="1" noRo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43013" name="备注占位符 4"/>
          <p:cNvSpPr>
            <a:spLocks noGrp="1" noRot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12700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0"/>
            <a:r>
              <a:rPr lang="zh-CN" altLang="en-US" dirty="0"/>
              <a:t>第二级</a:t>
            </a:r>
            <a:endParaRPr lang="zh-CN" altLang="en-US" dirty="0"/>
          </a:p>
          <a:p>
            <a:pPr lvl="2" indent="0"/>
            <a:r>
              <a:rPr lang="zh-CN" altLang="en-US" dirty="0"/>
              <a:t>第三级</a:t>
            </a:r>
            <a:endParaRPr lang="zh-CN" altLang="en-US" dirty="0"/>
          </a:p>
          <a:p>
            <a:pPr lvl="3" indent="0"/>
            <a:r>
              <a:rPr lang="zh-CN" altLang="en-US" dirty="0"/>
              <a:t>第四级</a:t>
            </a:r>
            <a:endParaRPr lang="zh-CN" altLang="en-US" dirty="0"/>
          </a:p>
          <a:p>
            <a:pPr lvl="4" indent="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222" name="页脚占位符 5"/>
          <p:cNvSpPr>
            <a:spLocks noGrp="1"/>
          </p:cNvSpPr>
          <p:nvPr>
            <p:ph type="ftr" sz="quarter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altLang="en-US" sz="1200" strike="noStrike" noProof="1" dirty="0"/>
          </a:p>
        </p:txBody>
      </p:sp>
      <p:sp>
        <p:nvSpPr>
          <p:cNvPr id="9223" name="灯片编号占位符 6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4825" y="1133475"/>
            <a:ext cx="4025503" cy="51006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4635" y="1133475"/>
            <a:ext cx="4025503" cy="51006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6310" y="214313"/>
            <a:ext cx="2053828" cy="60198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4825" y="214313"/>
            <a:ext cx="6042422" cy="60198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4825" y="1133475"/>
            <a:ext cx="4025503" cy="51006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4635" y="1133475"/>
            <a:ext cx="4025503" cy="51006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6310" y="214313"/>
            <a:ext cx="2053828" cy="60198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4825" y="214313"/>
            <a:ext cx="6042422" cy="60198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7772" y="1027113"/>
            <a:ext cx="4062841" cy="519271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735" y="161925"/>
            <a:ext cx="2072878" cy="60579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161925"/>
            <a:ext cx="6098468" cy="60579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7" Type="http://schemas.openxmlformats.org/officeDocument/2006/relationships/theme" Target="../theme/theme3.xml"/><Relationship Id="rId16" Type="http://schemas.openxmlformats.org/officeDocument/2006/relationships/image" Target="../media/image5.png"/><Relationship Id="rId15" Type="http://schemas.openxmlformats.org/officeDocument/2006/relationships/image" Target="../media/image4.png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4" Type="http://schemas.openxmlformats.org/officeDocument/2006/relationships/theme" Target="../theme/theme4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4" Type="http://schemas.openxmlformats.org/officeDocument/2006/relationships/theme" Target="../theme/theme5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4" Type="http://schemas.openxmlformats.org/officeDocument/2006/relationships/theme" Target="../theme/theme6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5" Type="http://schemas.openxmlformats.org/officeDocument/2006/relationships/theme" Target="../theme/theme7.xml"/><Relationship Id="rId14" Type="http://schemas.openxmlformats.org/officeDocument/2006/relationships/image" Target="../media/image7.png"/><Relationship Id="rId13" Type="http://schemas.openxmlformats.org/officeDocument/2006/relationships/image" Target="../media/image8.jpe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5" Type="http://schemas.openxmlformats.org/officeDocument/2006/relationships/theme" Target="../theme/theme8.xml"/><Relationship Id="rId14" Type="http://schemas.openxmlformats.org/officeDocument/2006/relationships/image" Target="../media/image7.png"/><Relationship Id="rId13" Type="http://schemas.openxmlformats.org/officeDocument/2006/relationships/image" Target="../media/image8.jpe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4" Type="http://schemas.openxmlformats.org/officeDocument/2006/relationships/theme" Target="../theme/theme9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4" Type="http://schemas.openxmlformats.org/officeDocument/2006/relationships/theme" Target="../theme/theme10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4" Type="http://schemas.openxmlformats.org/officeDocument/2006/relationships/theme" Target="../theme/theme11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4" Type="http://schemas.openxmlformats.org/officeDocument/2006/relationships/theme" Target="../theme/theme12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4" Type="http://schemas.openxmlformats.org/officeDocument/2006/relationships/theme" Target="../theme/theme13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5.xml"/><Relationship Id="rId14" Type="http://schemas.openxmlformats.org/officeDocument/2006/relationships/theme" Target="../theme/theme14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6.xml"/><Relationship Id="rId15" Type="http://schemas.openxmlformats.org/officeDocument/2006/relationships/theme" Target="../theme/theme15.xml"/><Relationship Id="rId14" Type="http://schemas.openxmlformats.org/officeDocument/2006/relationships/image" Target="../media/image7.png"/><Relationship Id="rId13" Type="http://schemas.openxmlformats.org/officeDocument/2006/relationships/image" Target="../media/image8.jpe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4.xml"/><Relationship Id="rId8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67.xml"/><Relationship Id="rId14" Type="http://schemas.openxmlformats.org/officeDocument/2006/relationships/theme" Target="../theme/theme16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66.xml"/></Relationships>
</file>

<file path=ppt/slideMasters/_rels/slideMaster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5.xml"/><Relationship Id="rId8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78.xml"/><Relationship Id="rId14" Type="http://schemas.openxmlformats.org/officeDocument/2006/relationships/theme" Target="../theme/theme17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7.xml"/></Relationships>
</file>

<file path=ppt/slideMasters/_rels/slideMaster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6.xml"/><Relationship Id="rId8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89.xml"/><Relationship Id="rId14" Type="http://schemas.openxmlformats.org/officeDocument/2006/relationships/theme" Target="../theme/theme18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88.xml"/></Relationships>
</file>

<file path=ppt/slideMasters/_rels/slideMaster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7.xml"/><Relationship Id="rId8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200.xml"/><Relationship Id="rId14" Type="http://schemas.openxmlformats.org/officeDocument/2006/relationships/theme" Target="../theme/theme19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99.xml"/></Relationships>
</file>

<file path=ppt/slideMasters/_rels/slideMaster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8.xml"/><Relationship Id="rId8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211.xml"/><Relationship Id="rId14" Type="http://schemas.openxmlformats.org/officeDocument/2006/relationships/theme" Target="../theme/theme20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9.xml"/><Relationship Id="rId8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22.xml"/><Relationship Id="rId14" Type="http://schemas.openxmlformats.org/officeDocument/2006/relationships/theme" Target="../theme/theme21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0.xml"/><Relationship Id="rId8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33.xml"/><Relationship Id="rId14" Type="http://schemas.openxmlformats.org/officeDocument/2006/relationships/theme" Target="../theme/theme22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1.xml"/><Relationship Id="rId8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44.xml"/><Relationship Id="rId14" Type="http://schemas.openxmlformats.org/officeDocument/2006/relationships/theme" Target="../theme/theme23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2.xml"/><Relationship Id="rId8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55.xml"/><Relationship Id="rId14" Type="http://schemas.openxmlformats.org/officeDocument/2006/relationships/theme" Target="../theme/theme24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54.xml"/></Relationships>
</file>

<file path=ppt/slideMasters/_rels/slideMaster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3.xml"/><Relationship Id="rId8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66.xml"/><Relationship Id="rId14" Type="http://schemas.openxmlformats.org/officeDocument/2006/relationships/theme" Target="../theme/theme25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75.xml"/><Relationship Id="rId10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65.xml"/></Relationships>
</file>

<file path=ppt/slideMasters/_rels/slideMaster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4.xml"/><Relationship Id="rId8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1.xml"/><Relationship Id="rId5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79.xml"/><Relationship Id="rId3" Type="http://schemas.openxmlformats.org/officeDocument/2006/relationships/slideLayout" Target="../slideLayouts/slideLayout278.xml"/><Relationship Id="rId2" Type="http://schemas.openxmlformats.org/officeDocument/2006/relationships/slideLayout" Target="../slideLayouts/slideLayout277.xml"/><Relationship Id="rId14" Type="http://schemas.openxmlformats.org/officeDocument/2006/relationships/theme" Target="../theme/theme26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85.xml"/><Relationship Id="rId1" Type="http://schemas.openxmlformats.org/officeDocument/2006/relationships/slideLayout" Target="../slideLayouts/slideLayout276.xml"/></Relationships>
</file>

<file path=ppt/slideMasters/_rels/slideMaster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5.xml"/><Relationship Id="rId8" Type="http://schemas.openxmlformats.org/officeDocument/2006/relationships/slideLayout" Target="../slideLayouts/slideLayout294.xml"/><Relationship Id="rId7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90.xml"/><Relationship Id="rId3" Type="http://schemas.openxmlformats.org/officeDocument/2006/relationships/slideLayout" Target="../slideLayouts/slideLayout289.xml"/><Relationship Id="rId2" Type="http://schemas.openxmlformats.org/officeDocument/2006/relationships/slideLayout" Target="../slideLayouts/slideLayout288.xml"/><Relationship Id="rId14" Type="http://schemas.openxmlformats.org/officeDocument/2006/relationships/theme" Target="../theme/theme27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87.xml"/></Relationships>
</file>

<file path=ppt/slideMasters/_rels/slideMaster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6.xml"/><Relationship Id="rId8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4.xml"/><Relationship Id="rId6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9.xml"/><Relationship Id="rId14" Type="http://schemas.openxmlformats.org/officeDocument/2006/relationships/theme" Target="../theme/theme28.xml"/><Relationship Id="rId13" Type="http://schemas.openxmlformats.org/officeDocument/2006/relationships/image" Target="../media/image7.png"/><Relationship Id="rId12" Type="http://schemas.openxmlformats.org/officeDocument/2006/relationships/image" Target="../media/image6.jpeg"/><Relationship Id="rId11" Type="http://schemas.openxmlformats.org/officeDocument/2006/relationships/slideLayout" Target="../slideLayouts/slideLayout308.xml"/><Relationship Id="rId10" Type="http://schemas.openxmlformats.org/officeDocument/2006/relationships/slideLayout" Target="../slideLayouts/slideLayout307.xml"/><Relationship Id="rId1" Type="http://schemas.openxmlformats.org/officeDocument/2006/relationships/slideLayout" Target="../slideLayouts/slideLayout2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Rectangle 5"/>
          <p:cNvSpPr>
            <a:spLocks noGrp="1"/>
          </p:cNvSpPr>
          <p:nvPr>
            <p:ph type="ftr" sz="quarte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矩形 15"/>
          <p:cNvSpPr/>
          <p:nvPr/>
        </p:nvSpPr>
        <p:spPr>
          <a:xfrm>
            <a:off x="0" y="-41275"/>
            <a:ext cx="9144000" cy="6858000"/>
          </a:xfrm>
          <a:prstGeom prst="rect">
            <a:avLst/>
          </a:prstGeom>
          <a:solidFill>
            <a:srgbClr val="254061"/>
          </a:solidFill>
          <a:ln w="9525">
            <a:noFill/>
          </a:ln>
        </p:spPr>
        <p:txBody>
          <a:bodyPr anchor="ctr" anchorCtr="0"/>
          <a:p>
            <a:pPr lvl="0" algn="ctr" eaLnBrk="0" hangingPunct="0"/>
            <a:endParaRPr lang="zh-CN" altLang="en-US" dirty="0">
              <a:solidFill>
                <a:srgbClr val="3D3F41"/>
              </a:solidFill>
              <a:latin typeface="Wingdings" panose="05000000000000000000" pitchFamily="2" charset="2"/>
              <a:ea typeface="宋体" panose="02010600030101010101" pitchFamily="2" charset="-122"/>
            </a:endParaRPr>
          </a:p>
        </p:txBody>
      </p:sp>
      <p:sp>
        <p:nvSpPr>
          <p:cNvPr id="2051" name="KSO_FD"/>
          <p:cNvSpPr>
            <a:spLocks noGrp="1"/>
          </p:cNvSpPr>
          <p:nvPr>
            <p:ph type="dt" sz="half"/>
          </p:nvPr>
        </p:nvSpPr>
        <p:spPr>
          <a:xfrm>
            <a:off x="628650" y="645160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indent="0">
              <a:defRPr sz="1200">
                <a:latin typeface="Wingdings" panose="05000000000000000000" pitchFamily="2" charset="2"/>
              </a:defRPr>
            </a:lvl1pPr>
          </a:lstStyle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2052" name="KSO_FT"/>
          <p:cNvSpPr>
            <a:spLocks noGrp="1"/>
          </p:cNvSpPr>
          <p:nvPr>
            <p:ph type="ftr" sz="quarter"/>
          </p:nvPr>
        </p:nvSpPr>
        <p:spPr>
          <a:xfrm>
            <a:off x="3028950" y="6429375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latin typeface="Wingdings" panose="05000000000000000000" pitchFamily="2" charset="2"/>
              </a:defRPr>
            </a:lvl1pPr>
          </a:lstStyle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2053" name="KSO_FN"/>
          <p:cNvSpPr>
            <a:spLocks noGrp="1"/>
          </p:cNvSpPr>
          <p:nvPr>
            <p:ph type="sldNum" sz="quarter"/>
          </p:nvPr>
        </p:nvSpPr>
        <p:spPr>
          <a:xfrm>
            <a:off x="6457950" y="645160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indent="0" algn="r">
              <a:defRPr sz="1200">
                <a:latin typeface="Wingdings" panose="05000000000000000000" pitchFamily="2" charset="2"/>
              </a:defRPr>
            </a:lvl1pPr>
          </a:lstStyle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2054" name="KSO_BC1"/>
          <p:cNvSpPr>
            <a:spLocks noGrp="1"/>
          </p:cNvSpPr>
          <p:nvPr>
            <p:ph type="body"/>
          </p:nvPr>
        </p:nvSpPr>
        <p:spPr>
          <a:xfrm>
            <a:off x="504825" y="1133475"/>
            <a:ext cx="8215313" cy="51006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2055" name="KSO_BT1"/>
          <p:cNvSpPr>
            <a:spLocks noGrp="1"/>
          </p:cNvSpPr>
          <p:nvPr>
            <p:ph type="title"/>
          </p:nvPr>
        </p:nvSpPr>
        <p:spPr>
          <a:xfrm>
            <a:off x="504825" y="214313"/>
            <a:ext cx="8215313" cy="7953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3200" b="0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lvl="0" indent="-361950" algn="just" defTabSz="685800" eaLnBrk="1" fontAlgn="base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2"/>
        </a:buClr>
        <a:buSzPct val="70000"/>
        <a:buFont typeface="微软雅黑" panose="020B0503020204020204" pitchFamily="34" charset="-122"/>
        <a:buChar char="m"/>
        <a:defRPr sz="2400" b="1" i="0" u="none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61950" lvl="1" indent="-361950" algn="l" defTabSz="685800" eaLnBrk="1" fontAlgn="base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rgbClr val="A1BBEE"/>
        </a:buClr>
        <a:buFont typeface="Wingdings" panose="05000000000000000000" pitchFamily="2" charset="2"/>
        <a:buChar char=" 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矩形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54061"/>
          </a:solidFill>
          <a:ln w="9525">
            <a:noFill/>
          </a:ln>
        </p:spPr>
        <p:txBody>
          <a:bodyPr anchor="ctr" anchorCtr="0"/>
          <a:p>
            <a:pPr lvl="0" algn="ctr" eaLnBrk="0" hangingPunct="0"/>
            <a:endParaRPr lang="zh-CN" altLang="en-US" dirty="0">
              <a:solidFill>
                <a:srgbClr val="3D3F41"/>
              </a:solidFill>
              <a:latin typeface="Wingdings" panose="05000000000000000000" pitchFamily="2" charset="2"/>
              <a:ea typeface="宋体" panose="02010600030101010101" pitchFamily="2" charset="-122"/>
            </a:endParaRPr>
          </a:p>
        </p:txBody>
      </p:sp>
      <p:grpSp>
        <p:nvGrpSpPr>
          <p:cNvPr id="3075" name="组合 8"/>
          <p:cNvGrpSpPr>
            <a:grpSpLocks noChangeAspect="1"/>
          </p:cNvGrpSpPr>
          <p:nvPr userDrawn="1"/>
        </p:nvGrpSpPr>
        <p:grpSpPr>
          <a:xfrm>
            <a:off x="1054100" y="808038"/>
            <a:ext cx="7486650" cy="3895725"/>
            <a:chOff x="0" y="0"/>
            <a:chExt cx="12385771" cy="6444631"/>
          </a:xfrm>
        </p:grpSpPr>
        <p:pic>
          <p:nvPicPr>
            <p:cNvPr id="3076" name="Picture 4" descr="Royalty-free Image: ...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258723" y="1209179"/>
              <a:ext cx="4185673" cy="418567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7" name="Picture 10" descr="24jy0131rf.jpg (1024...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66574" y="-1137"/>
              <a:ext cx="5295128" cy="52951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8" name="Picture 2" descr="mya13398.jpg (1024×6...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62193" y="4325740"/>
              <a:ext cx="2178567" cy="217856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9" name="Picture 8" descr="全部尺寸 | Beautiful bus...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7778" y="2833018"/>
              <a:ext cx="2491232" cy="250131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0" name="Picture 6" descr="412-00498.jpg (2207×...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355457" y="-51566"/>
              <a:ext cx="5143839" cy="514384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081" name="矩形 14"/>
          <p:cNvSpPr/>
          <p:nvPr/>
        </p:nvSpPr>
        <p:spPr>
          <a:xfrm>
            <a:off x="5391150" y="5926138"/>
            <a:ext cx="3714750" cy="18573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anchor="ctr" anchorCtr="0"/>
          <a:p>
            <a:pPr lvl="0" algn="ctr" eaLnBrk="0" hangingPunct="0"/>
            <a:endParaRPr lang="zh-CN" altLang="en-US" dirty="0">
              <a:solidFill>
                <a:srgbClr val="3D3F41"/>
              </a:solidFill>
              <a:latin typeface="Wingdings" panose="05000000000000000000" pitchFamily="2" charset="2"/>
              <a:ea typeface="宋体" panose="02010600030101010101" pitchFamily="2" charset="-122"/>
            </a:endParaRPr>
          </a:p>
        </p:txBody>
      </p:sp>
      <p:sp>
        <p:nvSpPr>
          <p:cNvPr id="3082" name="KSO_BT1"/>
          <p:cNvSpPr>
            <a:spLocks noGrp="1"/>
          </p:cNvSpPr>
          <p:nvPr>
            <p:ph type="title"/>
          </p:nvPr>
        </p:nvSpPr>
        <p:spPr>
          <a:xfrm>
            <a:off x="504825" y="214313"/>
            <a:ext cx="8215313" cy="7953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83" name="KSO_BC1"/>
          <p:cNvSpPr>
            <a:spLocks noGrp="1"/>
          </p:cNvSpPr>
          <p:nvPr>
            <p:ph type="body"/>
          </p:nvPr>
        </p:nvSpPr>
        <p:spPr>
          <a:xfrm>
            <a:off x="504825" y="1133475"/>
            <a:ext cx="8215313" cy="51006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108" name="KSO_FD"/>
          <p:cNvSpPr>
            <a:spLocks noGrp="1"/>
          </p:cNvSpPr>
          <p:nvPr>
            <p:ph type="dt" sz="half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indent="0">
              <a:defRPr sz="1200">
                <a:latin typeface="Wingdings" panose="05000000000000000000" pitchFamily="2" charset="2"/>
              </a:defRPr>
            </a:lvl1pPr>
          </a:lstStyle>
          <a:p>
            <a:pPr lvl="0" eaLnBrk="0" fontAlgn="base" hangingPunct="0"/>
            <a:endParaRPr lang="en-US" altLang="x-none" strike="noStrike" noProof="1">
              <a:ea typeface="宋体" panose="02010600030101010101" pitchFamily="2" charset="-122"/>
            </a:endParaRPr>
          </a:p>
        </p:txBody>
      </p:sp>
      <p:sp>
        <p:nvSpPr>
          <p:cNvPr id="4109" name="KSO_FT"/>
          <p:cNvSpPr>
            <a:spLocks noGrp="1"/>
          </p:cNvSpPr>
          <p:nvPr>
            <p:ph type="ftr" sz="quarter"/>
          </p:nvPr>
        </p:nvSpPr>
        <p:spPr>
          <a:xfrm>
            <a:off x="3124200" y="626745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latin typeface="Wingdings" panose="05000000000000000000" pitchFamily="2" charset="2"/>
              </a:defRPr>
            </a:lvl1pPr>
          </a:lstStyle>
          <a:p>
            <a:pPr lvl="0" eaLnBrk="0" fontAlgn="base" hangingPunct="0"/>
            <a:endParaRPr lang="zh-CN" altLang="en-US" strike="noStrike" noProof="1" dirty="0"/>
          </a:p>
        </p:txBody>
      </p:sp>
      <p:sp>
        <p:nvSpPr>
          <p:cNvPr id="4110" name="KSO_FN"/>
          <p:cNvSpPr>
            <a:spLocks noGrp="1"/>
          </p:cNvSpPr>
          <p:nvPr>
            <p:ph type="sldNum" sz="quarter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indent="0" algn="r">
              <a:defRPr sz="1200">
                <a:latin typeface="Wingdings" panose="05000000000000000000" pitchFamily="2" charset="2"/>
              </a:defRPr>
            </a:lvl1pPr>
          </a:lstStyle>
          <a:p>
            <a:pPr lvl="0" eaLnBrk="0" fontAlgn="base" hangingPunct="0"/>
            <a:fld id="{9A0DB2DC-4C9A-4742-B13C-FB6460FD3503}" type="slidenum">
              <a:rPr lang="en-US" altLang="x-none" strike="noStrike" noProof="1">
                <a:latin typeface="Wingdings" panose="05000000000000000000" pitchFamily="2" charset="2"/>
                <a:ea typeface="宋体" panose="02010600030101010101" pitchFamily="2" charset="-122"/>
                <a:cs typeface="+mn-cs"/>
              </a:rPr>
            </a:fld>
            <a:endParaRPr lang="en-US" altLang="x-none" strike="noStrike" noProof="1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3200" b="0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lvl="0" indent="-361950" algn="just" defTabSz="685800" eaLnBrk="1" fontAlgn="base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2"/>
        </a:buClr>
        <a:buSzPct val="70000"/>
        <a:buFont typeface="微软雅黑" panose="020B0503020204020204" pitchFamily="34" charset="-122"/>
        <a:buChar char="m"/>
        <a:defRPr sz="2400" b="1" i="0" u="none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61950" lvl="1" indent="-361950" algn="l" defTabSz="685800" eaLnBrk="1" fontAlgn="base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rgbClr val="A1BBEE"/>
        </a:buClr>
        <a:buFont typeface="Wingdings" panose="05000000000000000000" pitchFamily="2" charset="2"/>
        <a:buChar char=" 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12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矩形 6"/>
          <p:cNvSpPr/>
          <p:nvPr/>
        </p:nvSpPr>
        <p:spPr>
          <a:xfrm>
            <a:off x="3779838" y="820738"/>
            <a:ext cx="1914525" cy="3217862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lvl="0" algn="ctr"/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4" name="矩形 7"/>
          <p:cNvSpPr/>
          <p:nvPr/>
        </p:nvSpPr>
        <p:spPr>
          <a:xfrm>
            <a:off x="3886200" y="925513"/>
            <a:ext cx="1703388" cy="19304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 anchorCtr="0"/>
          <a:p>
            <a:pPr lvl="0" algn="ctr"/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5" name="矩形 8"/>
          <p:cNvSpPr/>
          <p:nvPr/>
        </p:nvSpPr>
        <p:spPr>
          <a:xfrm>
            <a:off x="3779838" y="6626225"/>
            <a:ext cx="1914525" cy="2317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anchor="ctr" anchorCtr="0"/>
          <a:p>
            <a:pPr lvl="0" algn="ctr">
              <a:lnSpc>
                <a:spcPct val="80000"/>
              </a:lnSpc>
            </a:pPr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6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127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146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7" name="菱形 5"/>
          <p:cNvSpPr/>
          <p:nvPr/>
        </p:nvSpPr>
        <p:spPr>
          <a:xfrm>
            <a:off x="2681288" y="989013"/>
            <a:ext cx="1858962" cy="1858962"/>
          </a:xfrm>
          <a:prstGeom prst="diamond">
            <a:avLst/>
          </a:prstGeom>
          <a:gradFill rotWithShape="1">
            <a:gsLst>
              <a:gs pos="0">
                <a:srgbClr val="C2C2C2"/>
              </a:gs>
              <a:gs pos="100000">
                <a:srgbClr val="FFFFFF"/>
              </a:gs>
            </a:gsLst>
            <a:lin ang="4200000"/>
            <a:tileRect/>
          </a:gradFill>
          <a:ln w="9525">
            <a:noFill/>
          </a:ln>
          <a:effectLst>
            <a:outerShdw dist="38100" dir="2699999" algn="ctr" rotWithShape="0">
              <a:srgbClr val="000000">
                <a:alpha val="18999"/>
              </a:srgbClr>
            </a:outerShdw>
          </a:effectLst>
        </p:spPr>
        <p:txBody>
          <a:bodyPr anchor="ctr" anchorCtr="0"/>
          <a:p>
            <a:pPr lvl="0" algn="ctr"/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8" name="菱形 6"/>
          <p:cNvSpPr/>
          <p:nvPr/>
        </p:nvSpPr>
        <p:spPr>
          <a:xfrm>
            <a:off x="2841625" y="1149350"/>
            <a:ext cx="1538288" cy="1536700"/>
          </a:xfrm>
          <a:prstGeom prst="diamond">
            <a:avLst/>
          </a:prstGeom>
          <a:solidFill>
            <a:schemeClr val="accent1"/>
          </a:solidFill>
          <a:ln w="9525">
            <a:noFill/>
          </a:ln>
        </p:spPr>
        <p:txBody>
          <a:bodyPr anchor="ctr" anchorCtr="0"/>
          <a:p>
            <a:pPr lvl="0" algn="ctr"/>
            <a:r>
              <a:rPr lang="zh-CN" altLang="en-US" sz="32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谢</a:t>
            </a:r>
            <a:endParaRPr lang="zh-CN" altLang="en-US" sz="32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9" name="菱形 7"/>
          <p:cNvSpPr/>
          <p:nvPr/>
        </p:nvSpPr>
        <p:spPr>
          <a:xfrm>
            <a:off x="4603750" y="989013"/>
            <a:ext cx="1855788" cy="1858962"/>
          </a:xfrm>
          <a:prstGeom prst="diamond">
            <a:avLst/>
          </a:prstGeom>
          <a:gradFill rotWithShape="1">
            <a:gsLst>
              <a:gs pos="0">
                <a:srgbClr val="C2C2C2"/>
              </a:gs>
              <a:gs pos="100000">
                <a:srgbClr val="FFFFFF"/>
              </a:gs>
            </a:gsLst>
            <a:lin ang="4200000"/>
            <a:tileRect/>
          </a:gradFill>
          <a:ln w="9525">
            <a:noFill/>
          </a:ln>
          <a:effectLst>
            <a:outerShdw dist="38100" dir="2699999" algn="ctr" rotWithShape="0">
              <a:srgbClr val="000000">
                <a:alpha val="18999"/>
              </a:srgbClr>
            </a:outerShdw>
          </a:effectLst>
        </p:spPr>
        <p:txBody>
          <a:bodyPr anchor="ctr" anchorCtr="0"/>
          <a:p>
            <a:pPr lvl="0" algn="ctr"/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0" name="菱形 8"/>
          <p:cNvSpPr/>
          <p:nvPr/>
        </p:nvSpPr>
        <p:spPr>
          <a:xfrm>
            <a:off x="4762500" y="1149350"/>
            <a:ext cx="1538288" cy="1536700"/>
          </a:xfrm>
          <a:prstGeom prst="diamond">
            <a:avLst/>
          </a:prstGeom>
          <a:solidFill>
            <a:schemeClr val="accent1"/>
          </a:solidFill>
          <a:ln w="9525">
            <a:noFill/>
          </a:ln>
        </p:spPr>
        <p:txBody>
          <a:bodyPr anchor="ctr" anchorCtr="0"/>
          <a:p>
            <a:pPr lvl="0" algn="ctr"/>
            <a:r>
              <a:rPr lang="zh-CN" altLang="en-US" sz="32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谢</a:t>
            </a:r>
            <a:endParaRPr lang="zh-CN" altLang="en-US" sz="32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1" name="菱形 9"/>
          <p:cNvSpPr/>
          <p:nvPr/>
        </p:nvSpPr>
        <p:spPr>
          <a:xfrm>
            <a:off x="2681288" y="2927350"/>
            <a:ext cx="1858962" cy="1858963"/>
          </a:xfrm>
          <a:prstGeom prst="diamond">
            <a:avLst/>
          </a:prstGeom>
          <a:gradFill rotWithShape="1">
            <a:gsLst>
              <a:gs pos="0">
                <a:srgbClr val="C2C2C2"/>
              </a:gs>
              <a:gs pos="100000">
                <a:srgbClr val="FFFFFF"/>
              </a:gs>
            </a:gsLst>
            <a:lin ang="4200000"/>
            <a:tileRect/>
          </a:gradFill>
          <a:ln w="9525">
            <a:noFill/>
          </a:ln>
          <a:effectLst>
            <a:outerShdw dist="38100" dir="2699999" algn="ctr" rotWithShape="0">
              <a:srgbClr val="000000">
                <a:alpha val="18999"/>
              </a:srgbClr>
            </a:outerShdw>
          </a:effectLst>
        </p:spPr>
        <p:txBody>
          <a:bodyPr anchor="ctr" anchorCtr="0"/>
          <a:p>
            <a:pPr lvl="0" algn="ctr"/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2" name="菱形 10"/>
          <p:cNvSpPr/>
          <p:nvPr/>
        </p:nvSpPr>
        <p:spPr>
          <a:xfrm>
            <a:off x="2843213" y="3087688"/>
            <a:ext cx="1536700" cy="1536700"/>
          </a:xfrm>
          <a:prstGeom prst="diamond">
            <a:avLst/>
          </a:prstGeom>
          <a:solidFill>
            <a:schemeClr val="accent1"/>
          </a:solidFill>
          <a:ln w="9525">
            <a:noFill/>
          </a:ln>
        </p:spPr>
        <p:txBody>
          <a:bodyPr anchor="ctr" anchorCtr="0"/>
          <a:p>
            <a:pPr lvl="0" algn="ctr"/>
            <a:r>
              <a:rPr lang="zh-CN" altLang="en-US" sz="32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聆</a:t>
            </a:r>
            <a:endParaRPr lang="zh-CN" altLang="en-US" sz="32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3" name="菱形 11"/>
          <p:cNvSpPr/>
          <p:nvPr/>
        </p:nvSpPr>
        <p:spPr>
          <a:xfrm>
            <a:off x="4603750" y="2927350"/>
            <a:ext cx="1858963" cy="1858963"/>
          </a:xfrm>
          <a:prstGeom prst="diamond">
            <a:avLst/>
          </a:prstGeom>
          <a:gradFill rotWithShape="1">
            <a:gsLst>
              <a:gs pos="0">
                <a:srgbClr val="C2C2C2"/>
              </a:gs>
              <a:gs pos="100000">
                <a:srgbClr val="FFFFFF"/>
              </a:gs>
            </a:gsLst>
            <a:lin ang="4200000"/>
            <a:tileRect/>
          </a:gradFill>
          <a:ln w="9525">
            <a:noFill/>
          </a:ln>
          <a:effectLst>
            <a:outerShdw dist="38100" dir="2699999" algn="ctr" rotWithShape="0">
              <a:srgbClr val="000000">
                <a:alpha val="18999"/>
              </a:srgbClr>
            </a:outerShdw>
          </a:effectLst>
        </p:spPr>
        <p:txBody>
          <a:bodyPr anchor="ctr" anchorCtr="0"/>
          <a:p>
            <a:pPr lvl="0" algn="ctr"/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4" name="菱形 12"/>
          <p:cNvSpPr/>
          <p:nvPr/>
        </p:nvSpPr>
        <p:spPr>
          <a:xfrm>
            <a:off x="4764088" y="3087688"/>
            <a:ext cx="1536700" cy="1536700"/>
          </a:xfrm>
          <a:prstGeom prst="diamond">
            <a:avLst/>
          </a:prstGeom>
          <a:solidFill>
            <a:schemeClr val="accent1"/>
          </a:solidFill>
          <a:ln w="9525">
            <a:noFill/>
          </a:ln>
        </p:spPr>
        <p:txBody>
          <a:bodyPr anchor="ctr" anchorCtr="0"/>
          <a:p>
            <a:pPr lvl="0" algn="ctr"/>
            <a:r>
              <a:rPr lang="zh-CN" altLang="en-US" sz="32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听</a:t>
            </a:r>
            <a:endParaRPr lang="zh-CN" altLang="en-US" sz="32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5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156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170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172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19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819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819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8434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6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8437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4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8434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6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8437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4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7650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1" name="图片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7653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4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42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995488"/>
            <a:ext cx="9137650" cy="4862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KSO_BT1"/>
          <p:cNvSpPr>
            <a:spLocks noGrp="1"/>
          </p:cNvSpPr>
          <p:nvPr>
            <p:ph type="title"/>
          </p:nvPr>
        </p:nvSpPr>
        <p:spPr>
          <a:xfrm>
            <a:off x="419100" y="161925"/>
            <a:ext cx="8291513" cy="700088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44" name="KSO_BC1"/>
          <p:cNvSpPr>
            <a:spLocks noGrp="1"/>
          </p:cNvSpPr>
          <p:nvPr>
            <p:ph type="body"/>
          </p:nvPr>
        </p:nvSpPr>
        <p:spPr>
          <a:xfrm>
            <a:off x="419100" y="1027113"/>
            <a:ext cx="8291513" cy="519271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71145"/>
            <a:r>
              <a:rPr lang="zh-CN" altLang="en-US"/>
              <a:t>第二级</a:t>
            </a:r>
            <a:endParaRPr lang="zh-CN" altLang="en-US"/>
          </a:p>
          <a:p>
            <a:pPr lvl="2" indent="-171450"/>
            <a:r>
              <a:rPr lang="zh-CN" altLang="en-US"/>
              <a:t>第三级</a:t>
            </a:r>
            <a:endParaRPr lang="zh-CN" altLang="en-US"/>
          </a:p>
          <a:p>
            <a:pPr lvl="3" indent="-171450"/>
            <a:r>
              <a:rPr lang="zh-CN" altLang="en-US"/>
              <a:t>第四级</a:t>
            </a:r>
            <a:endParaRPr lang="zh-CN" altLang="en-US"/>
          </a:p>
          <a:p>
            <a:pPr lvl="4" indent="-1714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7" name="日期占位符 3"/>
          <p:cNvSpPr>
            <a:spLocks noGrp="1"/>
          </p:cNvSpPr>
          <p:nvPr>
            <p:ph type="dt" sz="half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>
                <a:solidFill>
                  <a:srgbClr val="929393"/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sldNum="0" hdr="0" ftr="0" dt="0"/>
  <p:txStyles>
    <p:titleStyle>
      <a:lvl1pPr marL="0" lvl="0" indent="0" algn="l" defTabSz="685800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None/>
        <a:defRPr sz="2400" b="1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8605" lvl="0" indent="-268605" algn="just" defTabSz="685800" eaLnBrk="1" fontAlgn="base" latinLnBrk="0" hangingPunct="1">
        <a:lnSpc>
          <a:spcPct val="100000"/>
        </a:lnSpc>
        <a:spcBef>
          <a:spcPts val="1350"/>
        </a:spcBef>
        <a:spcAft>
          <a:spcPct val="0"/>
        </a:spcAft>
        <a:buClr>
          <a:schemeClr val="accent1"/>
        </a:buClr>
        <a:buSzPct val="110000"/>
        <a:buBlip>
          <a:blip r:embed="rId13"/>
        </a:buBlip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2925" lvl="1" indent="-271145" algn="just" defTabSz="685800" eaLnBrk="1" fontAlgn="base" latinLnBrk="0" hangingPunct="1">
        <a:lnSpc>
          <a:spcPct val="100000"/>
        </a:lnSpc>
        <a:spcBef>
          <a:spcPct val="0"/>
        </a:spcBef>
        <a:spcAft>
          <a:spcPts val="450"/>
        </a:spcAft>
        <a:buClr>
          <a:schemeClr val="tx1"/>
        </a:buClr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685800" eaLnBrk="1" fontAlgn="base" latinLnBrk="0" hangingPunct="1">
        <a:lnSpc>
          <a:spcPct val="90000"/>
        </a:lnSpc>
        <a:spcBef>
          <a:spcPts val="375"/>
        </a:spcBef>
        <a:spcAft>
          <a:spcPts val="45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标题 7169"/>
          <p:cNvSpPr>
            <a:spLocks noGrp="1"/>
          </p:cNvSpPr>
          <p:nvPr>
            <p:ph type="ctrTitle" idx="4294967295"/>
          </p:nvPr>
        </p:nvSpPr>
        <p:spPr>
          <a:xfrm>
            <a:off x="771525" y="2635250"/>
            <a:ext cx="7548563" cy="1035050"/>
          </a:xfrm>
        </p:spPr>
        <p:txBody>
          <a:bodyPr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 algn="ctr" defTabSz="914400">
              <a:buClrTx/>
              <a:buSzTx/>
              <a:buFontTx/>
            </a:pPr>
            <a:br>
              <a:rPr lang="zh-CN" altLang="en-US" sz="8800">
                <a:solidFill>
                  <a:srgbClr val="FF0000"/>
                </a:solidFill>
                <a:latin typeface="Helvetica" pitchFamily="34" charset="0"/>
                <a:ea typeface="Helvetica Light"/>
                <a:sym typeface="Helvetica" pitchFamily="34" charset="0"/>
              </a:rPr>
            </a:br>
            <a:br>
              <a:rPr lang="zh-CN" altLang="en-US" sz="8800">
                <a:solidFill>
                  <a:srgbClr val="FF0000"/>
                </a:solidFill>
                <a:latin typeface="Helvetica" pitchFamily="34" charset="0"/>
                <a:ea typeface="Helvetica Light"/>
                <a:sym typeface="Helvetica" pitchFamily="34" charset="0"/>
              </a:rPr>
            </a:br>
            <a:r>
              <a:rPr lang="zh-CN" altLang="en-US" sz="8800">
                <a:solidFill>
                  <a:srgbClr val="FF0000"/>
                </a:solidFill>
                <a:latin typeface="Helvetica" pitchFamily="34" charset="0"/>
                <a:ea typeface="Helvetica Light"/>
                <a:sym typeface="Helvetica" pitchFamily="34" charset="0"/>
              </a:rPr>
              <a:t>基要</a:t>
            </a:r>
            <a:r>
              <a:rPr lang="zh-CN" altLang="en-US" sz="8800">
                <a:solidFill>
                  <a:srgbClr val="FF0000"/>
                </a:solidFill>
                <a:latin typeface="Helvetica" pitchFamily="34" charset="0"/>
                <a:ea typeface="Helvetica Light"/>
                <a:sym typeface="Helvetica" pitchFamily="34" charset="0"/>
              </a:rPr>
              <a:t>真理课程</a:t>
            </a:r>
            <a:endParaRPr lang="zh-CN" altLang="zh-CN" sz="8800" dirty="0">
              <a:solidFill>
                <a:srgbClr val="FF0000"/>
              </a:solidFill>
              <a:latin typeface="Helvetica" pitchFamily="34" charset="0"/>
              <a:ea typeface="Helvetica Light"/>
              <a:sym typeface="Helvetica" pitchFamily="34" charset="0"/>
            </a:endParaRPr>
          </a:p>
        </p:txBody>
      </p:sp>
      <p:sp>
        <p:nvSpPr>
          <p:cNvPr id="10242" name="副标题 7170"/>
          <p:cNvSpPr>
            <a:spLocks noGrp="1"/>
          </p:cNvSpPr>
          <p:nvPr>
            <p:ph type="subTitle" idx="4294967295"/>
          </p:nvPr>
        </p:nvSpPr>
        <p:spPr>
          <a:xfrm>
            <a:off x="2555875" y="4004945"/>
            <a:ext cx="4241800" cy="495300"/>
          </a:xfrm>
        </p:spPr>
        <p:txBody>
          <a:bodyPr anchor="t"/>
          <a:lstStyle>
            <a:lvl1pPr marL="0" lvl="0" indent="0" algn="ctr">
              <a:buClr>
                <a:schemeClr val="accent1"/>
              </a:buClr>
              <a:buSzPct val="110000"/>
              <a:buFontTx/>
              <a:defRPr/>
            </a:lvl1pPr>
            <a:lvl2pPr marL="457200" lvl="1" indent="-185420" algn="ctr">
              <a:buClr>
                <a:schemeClr val="accent1"/>
              </a:buClr>
              <a:buSzTx/>
              <a:buFontTx/>
              <a:defRPr/>
            </a:lvl2pPr>
            <a:lvl3pPr marL="914400" lvl="2" indent="-228600" algn="ctr">
              <a:buClrTx/>
              <a:buSzTx/>
              <a:buFontTx/>
              <a:defRPr/>
            </a:lvl3pPr>
            <a:lvl4pPr marL="1371600" lvl="3" indent="-342900" algn="ctr">
              <a:buClrTx/>
              <a:buSzTx/>
              <a:buFontTx/>
              <a:defRPr/>
            </a:lvl4pPr>
            <a:lvl5pPr marL="1828800" lvl="4" indent="-457200" algn="ctr">
              <a:buClrTx/>
              <a:buSzTx/>
              <a:buFontTx/>
              <a:defRPr/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r>
              <a:rPr kumimoji="0" lang="zh-CN" altLang="en-US" sz="66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幼圆" panose="02010509060101010101" pitchFamily="1" charset="-122"/>
                <a:ea typeface="幼圆" panose="02010509060101010101" pitchFamily="1" charset="-122"/>
                <a:cs typeface="+mn-cs"/>
              </a:rPr>
              <a:t>慕道班</a:t>
            </a:r>
            <a:endParaRPr kumimoji="0" lang="zh-CN" altLang="en-US" sz="66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幼圆" panose="02010509060101010101" pitchFamily="1" charset="-122"/>
              <a:ea typeface="幼圆" panose="02010509060101010101" pitchFamily="1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标题 7169"/>
          <p:cNvSpPr>
            <a:spLocks noGrp="1"/>
          </p:cNvSpPr>
          <p:nvPr>
            <p:ph type="ctrTitle" idx="4294967295"/>
          </p:nvPr>
        </p:nvSpPr>
        <p:spPr>
          <a:xfrm>
            <a:off x="771525" y="2635250"/>
            <a:ext cx="7548563" cy="1035050"/>
          </a:xfrm>
        </p:spPr>
        <p:txBody>
          <a:bodyPr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 algn="ctr" defTabSz="914400">
              <a:buClrTx/>
              <a:buSzTx/>
              <a:buFontTx/>
            </a:pPr>
            <a:r>
              <a:rPr lang="zh-CN" altLang="en-US" sz="8800">
                <a:solidFill>
                  <a:srgbClr val="FF0000"/>
                </a:solidFill>
                <a:latin typeface="Helvetica" pitchFamily="34" charset="0"/>
                <a:ea typeface="Helvetica Light"/>
                <a:sym typeface="Helvetica" pitchFamily="34" charset="0"/>
              </a:rPr>
              <a:t>第三课：人</a:t>
            </a:r>
            <a:endParaRPr lang="zh-CN" altLang="en-US" sz="8800">
              <a:solidFill>
                <a:srgbClr val="FF0000"/>
              </a:solidFill>
              <a:latin typeface="Helvetica" pitchFamily="34" charset="0"/>
              <a:ea typeface="Helvetica Light"/>
              <a:sym typeface="Helvetica" pitchFamily="34" charset="0"/>
            </a:endParaRPr>
          </a:p>
        </p:txBody>
      </p:sp>
      <p:sp>
        <p:nvSpPr>
          <p:cNvPr id="10242" name="副标题 7170"/>
          <p:cNvSpPr>
            <a:spLocks noGrp="1"/>
          </p:cNvSpPr>
          <p:nvPr>
            <p:ph type="subTitle" idx="4294967295"/>
          </p:nvPr>
        </p:nvSpPr>
        <p:spPr>
          <a:xfrm>
            <a:off x="1406525" y="3717925"/>
            <a:ext cx="6475730" cy="782955"/>
          </a:xfrm>
        </p:spPr>
        <p:txBody>
          <a:bodyPr anchor="t"/>
          <a:lstStyle>
            <a:lvl1pPr marL="0" lvl="0" indent="0" algn="ctr">
              <a:buClr>
                <a:schemeClr val="accent1"/>
              </a:buClr>
              <a:buSzPct val="110000"/>
              <a:buFontTx/>
              <a:defRPr/>
            </a:lvl1pPr>
            <a:lvl2pPr marL="457200" lvl="1" indent="-185420" algn="ctr">
              <a:buClr>
                <a:schemeClr val="accent1"/>
              </a:buClr>
              <a:buSzTx/>
              <a:buFontTx/>
              <a:defRPr/>
            </a:lvl2pPr>
            <a:lvl3pPr marL="914400" lvl="2" indent="-228600" algn="ctr">
              <a:buClrTx/>
              <a:buSzTx/>
              <a:buFontTx/>
              <a:defRPr/>
            </a:lvl3pPr>
            <a:lvl4pPr marL="1371600" lvl="3" indent="-342900" algn="ctr">
              <a:buClrTx/>
              <a:buSzTx/>
              <a:buFontTx/>
              <a:defRPr/>
            </a:lvl4pPr>
            <a:lvl5pPr marL="1828800" lvl="4" indent="-457200" algn="ctr">
              <a:buClrTx/>
              <a:buSzTx/>
              <a:buFontTx/>
              <a:defRPr/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r>
              <a:rPr kumimoji="0" lang="en-US" altLang="zh-CN" sz="54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幼圆" panose="02010509060101010101" pitchFamily="1" charset="-122"/>
                <a:ea typeface="幼圆" panose="02010509060101010101" pitchFamily="1" charset="-122"/>
                <a:cs typeface="+mn-cs"/>
              </a:rPr>
              <a:t>——</a:t>
            </a:r>
            <a:r>
              <a:rPr kumimoji="0" lang="zh-CN" altLang="en-US" sz="54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幼圆" panose="02010509060101010101" pitchFamily="1" charset="-122"/>
                <a:ea typeface="幼圆" panose="02010509060101010101" pitchFamily="1" charset="-122"/>
                <a:cs typeface="+mn-cs"/>
              </a:rPr>
              <a:t>土豆</a:t>
            </a:r>
            <a:r>
              <a:rPr kumimoji="0" lang="zh-CN" altLang="en-US" sz="5400" b="1" i="0" u="none" strike="noStrike" kern="1200" cap="none" spc="0" normalizeH="0" baseline="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幼圆" panose="02010509060101010101" pitchFamily="1" charset="-122"/>
                <a:ea typeface="幼圆" panose="02010509060101010101" pitchFamily="1" charset="-122"/>
                <a:cs typeface="+mn-cs"/>
              </a:rPr>
              <a:t>夫子</a:t>
            </a:r>
            <a:endParaRPr kumimoji="0" lang="zh-CN" altLang="en-US" sz="54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幼圆" panose="02010509060101010101" pitchFamily="1" charset="-122"/>
              <a:ea typeface="幼圆" panose="02010509060101010101" pitchFamily="1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396875" y="356235"/>
            <a:ext cx="8229600" cy="147510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核心经文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0" y="1630680"/>
            <a:ext cx="9210675" cy="39550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en-US" altLang="zh-CN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</a:t>
            </a:r>
            <a:r>
              <a:rPr lang="zh-CN" altLang="en-US" sz="4000" b="1" noProof="1">
                <a:solidFill>
                  <a:srgbClr val="FF0000"/>
                </a:solidFill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创世记 1：26-27 </a:t>
            </a:r>
            <a:endParaRPr lang="zh-CN" altLang="en-US" sz="4000" b="1" noProof="1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solidFill>
                  <a:srgbClr val="FF0000"/>
                </a:solidFill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“神说：我们要照着我们的形像、按着我们的样式造人，使他们管理海里的 鱼、空中的鸟、地上的牲畜，和全地，并地上所爬的一切昆虫。神就照着自己 的形像造人，乃是照着他的形像造男造女。</a:t>
            </a:r>
            <a:r>
              <a:rPr lang="zh-CN" altLang="en-US" sz="4000" b="1" noProof="1">
                <a:solidFill>
                  <a:srgbClr val="FF0000"/>
                </a:solidFill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”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396875" y="356235"/>
            <a:ext cx="8229600" cy="102552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核心经文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0" y="1301115"/>
            <a:ext cx="9210675" cy="398805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en-US" altLang="zh-CN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 </a:t>
            </a: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创 2：7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耶和华　神用地上的尘土造人，将生气吹在他鼻孔里，他就成了有灵的活人，名叫亚当。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en-US" altLang="zh-CN" sz="2400" b="1">
                <a:ea typeface="Helvetica Light"/>
                <a:sym typeface="+mn-ea"/>
              </a:rPr>
              <a:t>      </a:t>
            </a:r>
            <a:r>
              <a:rPr lang="zh-CN" altLang="en-US" sz="2400" b="1">
                <a:ea typeface="Helvetica Light"/>
                <a:sym typeface="+mn-ea"/>
              </a:rPr>
              <a:t>创 2：</a:t>
            </a: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18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耶和华　神说：“那人独居不好，我要为他造一个配偶帮助他。”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en-US" altLang="zh-CN" sz="2400" b="1">
                <a:ea typeface="Helvetica Light"/>
                <a:sym typeface="+mn-ea"/>
              </a:rPr>
              <a:t>      </a:t>
            </a:r>
            <a:r>
              <a:rPr lang="zh-CN" altLang="en-US" sz="2400" b="1">
                <a:ea typeface="Helvetica Light"/>
                <a:sym typeface="+mn-ea"/>
              </a:rPr>
              <a:t>创 2：</a:t>
            </a: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21－25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耶和华　神使他沉睡，他就睡了；于是取下他的一条肋骨，又把肉合起来。耶和华　神就用那人身上所取的肋骨造成一个女人，领她到那人跟前。那人说：这是我骨中的骨，肉中的肉，可以称她为“女人”，因为她是从“男人”身上取出来的。因此，人要离开父母，与妻子连合，二人成为一体。当时夫妻二人赤身露体，并不羞耻。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396875" y="356235"/>
            <a:ext cx="8229600" cy="1475105"/>
          </a:xfrm>
        </p:spPr>
        <p:txBody>
          <a:bodyPr wrap="square" anchor="ctr" anchorCtr="0"/>
          <a:p>
            <a:pPr algn="l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一、 引言：</a:t>
            </a:r>
            <a:b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</a:br>
            <a:r>
              <a:rPr lang="zh-CN" altLang="en-US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人类起源的两种对立观点</a:t>
            </a:r>
            <a:endParaRPr lang="zh-CN" altLang="en-US" sz="54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0" y="1630680"/>
            <a:ext cx="9210675" cy="39550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en-US" altLang="zh-CN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1. 核心问题：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人是进化过程的最终成品，还是神创造的巅峰？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396875" y="356235"/>
            <a:ext cx="8229600" cy="1475105"/>
          </a:xfrm>
        </p:spPr>
        <p:txBody>
          <a:bodyPr wrap="square" anchor="ctr" anchorCtr="0"/>
          <a:p>
            <a:pPr algn="l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一、 引言：</a:t>
            </a:r>
            <a:b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</a:br>
            <a:r>
              <a:rPr lang="zh-CN" altLang="en-US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人类起源的两种对立观点</a:t>
            </a:r>
            <a:endParaRPr lang="zh-CN" altLang="en-US" sz="54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0" y="1630680"/>
            <a:ext cx="9210675" cy="39550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en-US" altLang="zh-CN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2. 观点冲突：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进化论：被广泛接纳为“科学事实”，认为人源于猿猴或类似动物。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创造论：基于圣经启示，认为人是神独特的创造。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396875" y="356235"/>
            <a:ext cx="8229600" cy="1475105"/>
          </a:xfrm>
        </p:spPr>
        <p:txBody>
          <a:bodyPr wrap="square" anchor="ctr" anchorCtr="0"/>
          <a:p>
            <a:pPr algn="l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一、 引言：</a:t>
            </a:r>
            <a:b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</a:br>
            <a:r>
              <a:rPr lang="zh-CN" altLang="en-US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人类起源的两种对立观点</a:t>
            </a:r>
            <a:endParaRPr lang="zh-CN" altLang="en-US" sz="54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0" y="1630680"/>
            <a:ext cx="9210675" cy="39550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en-US" altLang="zh-CN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3. 信仰妥协的危害：</a:t>
            </a:r>
            <a:endParaRPr lang="zh-CN" altLang="en-US" sz="48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部分基督徒接受“神导进化论”，将无神论与神的存在融合，被视为信仰上的妥协。</a:t>
            </a:r>
            <a:endParaRPr lang="zh-CN" altLang="en-US" sz="48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225425" y="295275"/>
            <a:ext cx="8576945" cy="739140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二、 科学与进化论的辨析</a:t>
            </a:r>
            <a:r>
              <a:rPr lang="en-US" altLang="zh-CN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54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</a:t>
            </a:r>
            <a:r>
              <a:rPr lang="zh-CN" altLang="en-US" sz="4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1. 科学的局限性：</a:t>
            </a:r>
            <a:endParaRPr lang="zh-CN" altLang="en-US" sz="48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科学基于观察与试验，无法考查史前（数亿年前）的起源，因此不能道出万物的起源。</a:t>
            </a: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225425" y="295275"/>
            <a:ext cx="8576945" cy="739140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二、 科学与进化论的辨析</a:t>
            </a:r>
            <a:r>
              <a:rPr lang="en-US" altLang="zh-CN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54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6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2. 唯一途径：</a:t>
            </a:r>
            <a:endParaRPr lang="zh-CN" altLang="en-US" sz="6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6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唯有依靠万物起源的目击者（神）的启示。</a:t>
            </a:r>
            <a:endParaRPr lang="zh-CN" altLang="en-US" sz="28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225425" y="295275"/>
            <a:ext cx="8576945" cy="739140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二、 科学与进化论的辨析</a:t>
            </a:r>
            <a:r>
              <a:rPr lang="en-US" altLang="zh-CN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54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6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3. 对进化论的定性：</a:t>
            </a:r>
            <a:endParaRPr lang="zh-CN" altLang="en-US" sz="6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6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</a:t>
            </a:r>
            <a:r>
              <a:rPr lang="zh-CN" altLang="en-US" sz="4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- 仅为理论或猜测，并非事实，从未且不能被证实。</a:t>
            </a:r>
            <a:endParaRPr lang="zh-CN" altLang="en-US" sz="4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背后机制纯属“机遇”，无特定目的。</a:t>
            </a:r>
            <a:endParaRPr lang="zh-CN" altLang="en-US" sz="6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225425" y="295275"/>
            <a:ext cx="8576945" cy="739140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二、 科学与进化论的辨析</a:t>
            </a:r>
            <a:r>
              <a:rPr lang="en-US" altLang="zh-CN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54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6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4. 进化论的负面影响：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</a:t>
            </a: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- 导致无神论，否定神的存在。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否定救赎的必要性，认为人类能自我完善。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促成世俗唯物主义，衍生出多种无伦理的思想主义。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225425" y="295275"/>
            <a:ext cx="8576945" cy="739140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二、 科学与进化论的辨析</a:t>
            </a:r>
            <a:r>
              <a:rPr lang="en-US" altLang="zh-CN" sz="54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54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5. 科学对进化论的反证：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</a:t>
            </a:r>
            <a:r>
              <a:rPr lang="zh-CN" altLang="en-US" sz="4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- 无法证明生命自然产生。</a:t>
            </a:r>
            <a:endParaRPr lang="zh-CN" altLang="en-US" sz="48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自由演化导致退化而非进步。</a:t>
            </a:r>
            <a:endParaRPr lang="zh-CN" altLang="en-US" sz="48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无法证明物种间的演变及人类由猿猴进化。</a:t>
            </a:r>
            <a:endParaRPr lang="zh-CN" altLang="en-US" sz="48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0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4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三、 圣经中的创造次序与人类起源</a:t>
            </a:r>
            <a:r>
              <a:rPr lang="en-US" altLang="zh-CN" sz="4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40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</a:t>
            </a: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1. 创造次序：神在六个字意上的24小时内完成创造，万物被造时即具“成年样式”。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第一日 天使、天空（第 2 层天：外层空间、及第 3 层天：天堂）、黑暗、光明、地（是空虚混沌）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第二日 空气（或穹苍）；将天空与地面的水隔开（第一层天 — 我们的大气层）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第三日 陆地与海洋、植物、菜蔬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第四日 星系中，天上的光体、月亮、星宿（第 1 层天）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第五日 鱼类、鸟类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第六日 走兽及爬虫类。男人与女人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第七日 安息日</a:t>
            </a:r>
            <a:endParaRPr lang="zh-CN" altLang="en-US" sz="2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0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4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三、 圣经中的创造次序与人类起源</a:t>
            </a:r>
            <a:r>
              <a:rPr lang="en-US" altLang="zh-CN" sz="4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4000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2. 人类的独特性：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在第六日的高潮被造。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照神的形象和样式被造（男女皆有），拥有理智、道德观、自由意志。</a:t>
            </a:r>
            <a:endParaRPr lang="zh-CN" altLang="en-US" sz="4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使命：治理全地，生养众多，与神团契并荣耀神。</a:t>
            </a:r>
            <a:endParaRPr lang="zh-CN" altLang="en-US" sz="40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0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四、 伊甸园与工作之约</a:t>
            </a:r>
            <a:r>
              <a:rPr lang="en-US" altLang="zh-CN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1. 立约背景：神在伊甸园与亚当立下“工作之约”。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2. 契约要素：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条件：不可吃分别善恶树的果子。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应许：顺命得永生。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刑罚：违命必死。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3. 婚姻制度：神用亚当的肋骨造夏娃，设立神圣的婚姻制度（离开父母，二人成为一体）。</a:t>
            </a:r>
            <a:endParaRPr lang="zh-CN" altLang="en-US" sz="32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-108585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五、 人类的堕落与后果</a:t>
            </a:r>
            <a:r>
              <a:rPr lang="en-US" altLang="zh-CN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1. 堕落过程：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algn="ctr"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6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撒旦诱惑夏娃，</a:t>
            </a:r>
            <a:endParaRPr lang="zh-CN" altLang="en-US" sz="6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algn="ctr"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6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亚当随之背叛神。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54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-108585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五、 人类的堕落与后果</a:t>
            </a:r>
            <a:r>
              <a:rPr lang="en-US" altLang="zh-CN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2. 神的审判与咒诅：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咒诅蛇、女人（生产苦楚、受管辖）、男人（劳碌、死亡）及地（长出荆棘）。</a:t>
            </a:r>
            <a:endParaRPr lang="zh-CN" altLang="en-US" sz="28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-108585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五、 人类的堕落与后果</a:t>
            </a:r>
            <a:r>
              <a:rPr lang="en-US" altLang="zh-CN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5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3. 神的怜悯与救赎预表：</a:t>
            </a:r>
            <a:endParaRPr lang="zh-CN" altLang="en-US" sz="5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用皮子作衣服：预表基督作为大祭物，赐予“义袍”遮盖人的羞耻。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女人的后裔：应许耶稣基督将伤撒旦的头。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恩典之约：工作之约被恩典之约取代。</a:t>
            </a:r>
            <a:endParaRPr lang="zh-CN" altLang="en-US" sz="28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-108585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五、 人类的堕落与后果</a:t>
            </a:r>
            <a:r>
              <a:rPr lang="en-US" altLang="zh-CN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28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r>
              <a:rPr lang="zh-CN" altLang="en-US" sz="6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4. 死亡的三重含义：</a:t>
            </a:r>
            <a:endParaRPr lang="zh-CN" altLang="en-US" sz="60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60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灵性死亡（立即临到）、肉体死亡、第二次死亡（永恒刑罚）。</a:t>
            </a:r>
            <a:endParaRPr lang="zh-CN" altLang="en-US" sz="60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0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六、 结论与救恩的盼望</a:t>
            </a:r>
            <a:r>
              <a:rPr lang="en-US" altLang="zh-CN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1. 人的本质：按神形象被造，独特且拥有与神沟通的能力。</a:t>
            </a:r>
            <a:endParaRPr lang="zh-CN" altLang="en-US" sz="4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44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2. 罪的后果：亚当的不顺服使全人类陷入罪与死。</a:t>
            </a:r>
            <a:endParaRPr lang="zh-CN" altLang="en-US" sz="44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44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0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六、 结论与救恩的盼望</a:t>
            </a:r>
            <a:r>
              <a:rPr lang="en-US" altLang="zh-CN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3. 基督的救赎：</a:t>
            </a: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基督是“第二个亚当”，藉顺服救赎全人类。</a:t>
            </a: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救恩在耶稣基督里，恢复人与神的关系。</a:t>
            </a: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4.个人的抉择：人拥有自由意志，需自行决定是否接受耶稣基督为主宰及救赎主。</a:t>
            </a: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>
          <a:xfrm>
            <a:off x="0" y="332740"/>
            <a:ext cx="8576945" cy="963295"/>
          </a:xfrm>
        </p:spPr>
        <p:txBody>
          <a:bodyPr wrap="square" anchor="ctr" anchorCtr="0"/>
          <a:p>
            <a:pPr algn="ctr"/>
            <a:r>
              <a:rPr lang="zh-CN" altLang="en-US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六、 结论与救恩的盼望</a:t>
            </a:r>
            <a:r>
              <a:rPr lang="en-US" altLang="zh-CN" sz="6000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en-US" altLang="zh-CN" sz="6000" dirty="0">
              <a:solidFill>
                <a:srgbClr val="FF0000"/>
              </a:solidFill>
              <a:latin typeface="Times" pitchFamily="18" charset="0"/>
              <a:ea typeface="Helvetica Light"/>
              <a:sym typeface="Times" pitchFamily="18" charset="0"/>
            </a:endParaRPr>
          </a:p>
        </p:txBody>
      </p:sp>
      <p:sp>
        <p:nvSpPr>
          <p:cNvPr id="46082" name="日期占位符 1"/>
          <p:cNvSpPr/>
          <p:nvPr>
            <p:ph type="dt" sz="half" idx="10"/>
          </p:nvPr>
        </p:nvSpPr>
        <p:spPr/>
        <p:txBody>
          <a:bodyPr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fld id="{BB962C8B-B14F-4D97-AF65-F5344CB8AC3E}" type="datetime1">
              <a:rPr lang="zh-CN" altLang="en-US" sz="1800" dirty="0">
                <a:solidFill>
                  <a:srgbClr val="92939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800" dirty="0">
              <a:solidFill>
                <a:srgbClr val="92939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-33020" y="1149985"/>
            <a:ext cx="9210675" cy="400316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2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</a:t>
            </a:r>
            <a:endParaRPr lang="zh-CN" altLang="en-US" sz="32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3. 基督的救赎：</a:t>
            </a: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基督是“第二个亚当”，藉顺服救赎全人类。</a:t>
            </a: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   - 救恩在耶稣基督里，恢复人与神的关系。</a:t>
            </a: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endParaRPr lang="zh-CN" altLang="en-US" sz="3600" b="1" noProof="1"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  <a:p>
            <a:pPr hangingPunct="0">
              <a:lnSpc>
                <a:spcPct val="120000"/>
              </a:lnSpc>
              <a:buClr>
                <a:srgbClr val="70BF41"/>
              </a:buClr>
              <a:buSzPct val="80000"/>
              <a:buFontTx/>
            </a:pPr>
            <a:r>
              <a:rPr lang="zh-CN" altLang="en-US" sz="3600" b="1" noProof="1">
                <a:latin typeface="Arial" panose="020B0604020202020204" pitchFamily="34" charset="0"/>
                <a:ea typeface="Helvetica Light"/>
                <a:cs typeface="+mn-cs"/>
                <a:sym typeface="+mn-ea"/>
              </a:rPr>
              <a:t>4.个人的抉择：人拥有自由意志，需自行决定是否接受耶稣基督为主宰及救赎主。</a:t>
            </a:r>
            <a:endParaRPr lang="zh-CN" altLang="en-US" sz="3600" b="1" noProof="1" dirty="0">
              <a:solidFill>
                <a:srgbClr val="FF0000"/>
              </a:solidFill>
              <a:latin typeface="Arial" panose="020B0604020202020204" pitchFamily="34" charset="0"/>
              <a:ea typeface="Helvetica Light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69" name="标题 7169"/>
          <p:cNvSpPr>
            <a:spLocks noGrp="1"/>
          </p:cNvSpPr>
          <p:nvPr>
            <p:ph type="ctrTitle" idx="4294967295"/>
          </p:nvPr>
        </p:nvSpPr>
        <p:spPr>
          <a:xfrm>
            <a:off x="771525" y="2635250"/>
            <a:ext cx="7548563" cy="1035050"/>
          </a:xfrm>
        </p:spPr>
        <p:txBody>
          <a:bodyPr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 algn="ctr" defTabSz="914400">
              <a:buClrTx/>
              <a:buSzTx/>
              <a:buFontTx/>
            </a:pPr>
            <a:r>
              <a:rPr lang="zh-CN" altLang="en-US" sz="6000" dirty="0">
                <a:solidFill>
                  <a:schemeClr val="tx2"/>
                </a:solidFill>
                <a:ea typeface="黑体" panose="02010609060101010101" pitchFamily="49" charset="-122"/>
                <a:sym typeface="+mn-ea"/>
              </a:rPr>
              <a:t>感谢</a:t>
            </a:r>
            <a:r>
              <a:rPr lang="zh-CN" altLang="en-US" sz="6000" dirty="0">
                <a:solidFill>
                  <a:schemeClr val="tx2"/>
                </a:solidFill>
                <a:ea typeface="黑体" panose="02010609060101010101" pitchFamily="49" charset="-122"/>
                <a:sym typeface="+mn-ea"/>
              </a:rPr>
              <a:t>聆听</a:t>
            </a:r>
            <a:endParaRPr lang="zh-CN" altLang="en-US" sz="6000" dirty="0">
              <a:solidFill>
                <a:schemeClr val="tx2"/>
              </a:solidFill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242" name="副标题 7170"/>
          <p:cNvSpPr>
            <a:spLocks noGrp="1"/>
          </p:cNvSpPr>
          <p:nvPr>
            <p:ph type="subTitle" idx="4294967295"/>
          </p:nvPr>
        </p:nvSpPr>
        <p:spPr>
          <a:xfrm>
            <a:off x="2562225" y="3717925"/>
            <a:ext cx="4241800" cy="495300"/>
          </a:xfrm>
        </p:spPr>
        <p:txBody>
          <a:bodyPr anchor="t"/>
          <a:lstStyle>
            <a:lvl1pPr marL="0" lvl="0" indent="0" algn="ctr">
              <a:buClr>
                <a:schemeClr val="accent1"/>
              </a:buClr>
              <a:buSzPct val="110000"/>
              <a:buFontTx/>
              <a:defRPr/>
            </a:lvl1pPr>
            <a:lvl2pPr marL="457200" lvl="1" indent="-185420" algn="ctr">
              <a:buClr>
                <a:schemeClr val="accent1"/>
              </a:buClr>
              <a:buSzTx/>
              <a:buFontTx/>
              <a:defRPr/>
            </a:lvl2pPr>
            <a:lvl3pPr marL="914400" lvl="2" indent="-228600" algn="ctr">
              <a:buClrTx/>
              <a:buSzTx/>
              <a:buFontTx/>
              <a:defRPr/>
            </a:lvl3pPr>
            <a:lvl4pPr marL="1371600" lvl="3" indent="-342900" algn="ctr">
              <a:buClrTx/>
              <a:buSzTx/>
              <a:buFontTx/>
              <a:defRPr/>
            </a:lvl4pPr>
            <a:lvl5pPr marL="1828800" lvl="4" indent="-457200" algn="ctr">
              <a:buClrTx/>
              <a:buSzTx/>
              <a:buFontTx/>
              <a:defRPr/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sym typeface="+mn-ea"/>
              </a:rPr>
              <a:t>荣耀归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sym typeface="+mn-ea"/>
              </a:rPr>
              <a:t>上帝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000120150716A16PWBG">
  <a:themeElements>
    <a:clrScheme name="">
      <a:dk1>
        <a:srgbClr val="FFFFFF"/>
      </a:dk1>
      <a:lt1>
        <a:srgbClr val="3D3F41"/>
      </a:lt1>
      <a:dk2>
        <a:srgbClr val="FFFFFF"/>
      </a:dk2>
      <a:lt2>
        <a:srgbClr val="3D3F41"/>
      </a:lt2>
      <a:accent1>
        <a:srgbClr val="37AFE5"/>
      </a:accent1>
      <a:accent2>
        <a:srgbClr val="628EE3"/>
      </a:accent2>
      <a:accent3>
        <a:srgbClr val="AFAFB0"/>
      </a:accent3>
      <a:accent4>
        <a:srgbClr val="DCDCDC"/>
      </a:accent4>
      <a:accent5>
        <a:srgbClr val="AED3EF"/>
      </a:accent5>
      <a:accent6>
        <a:srgbClr val="577FCB"/>
      </a:accent6>
      <a:hlink>
        <a:srgbClr val="00B050"/>
      </a:hlink>
      <a:folHlink>
        <a:srgbClr val="AFB2B4"/>
      </a:folHlink>
    </a:clrScheme>
    <a:fontScheme name="">
      <a:majorFont>
        <a:latin typeface="Calibri"/>
        <a:ea typeface=""/>
        <a:cs typeface=""/>
      </a:majorFont>
      <a:minorFont>
        <a:latin typeface="Wingding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3D3F41"/>
        </a:lt1>
        <a:dk2>
          <a:srgbClr val="FFFFFF"/>
        </a:dk2>
        <a:lt2>
          <a:srgbClr val="3D3F41"/>
        </a:lt2>
        <a:accent1>
          <a:srgbClr val="37AFE5"/>
        </a:accent1>
        <a:accent2>
          <a:srgbClr val="628EE3"/>
        </a:accent2>
        <a:accent3>
          <a:srgbClr val="AFAFB0"/>
        </a:accent3>
        <a:accent4>
          <a:srgbClr val="DCDCDC"/>
        </a:accent4>
        <a:accent5>
          <a:srgbClr val="AED3EF"/>
        </a:accent5>
        <a:accent6>
          <a:srgbClr val="577FCB"/>
        </a:accent6>
        <a:hlink>
          <a:srgbClr val="00B05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A000120150716A16PWBG">
  <a:themeElements>
    <a:clrScheme name="">
      <a:dk1>
        <a:srgbClr val="FFFFFF"/>
      </a:dk1>
      <a:lt1>
        <a:srgbClr val="3D3F41"/>
      </a:lt1>
      <a:dk2>
        <a:srgbClr val="FFFFFF"/>
      </a:dk2>
      <a:lt2>
        <a:srgbClr val="3D3F41"/>
      </a:lt2>
      <a:accent1>
        <a:srgbClr val="37AFE5"/>
      </a:accent1>
      <a:accent2>
        <a:srgbClr val="628EE3"/>
      </a:accent2>
      <a:accent3>
        <a:srgbClr val="AFAFB0"/>
      </a:accent3>
      <a:accent4>
        <a:srgbClr val="DCDCDC"/>
      </a:accent4>
      <a:accent5>
        <a:srgbClr val="AED3EF"/>
      </a:accent5>
      <a:accent6>
        <a:srgbClr val="577FCB"/>
      </a:accent6>
      <a:hlink>
        <a:srgbClr val="00B050"/>
      </a:hlink>
      <a:folHlink>
        <a:srgbClr val="AFB2B4"/>
      </a:folHlink>
    </a:clrScheme>
    <a:fontScheme name="">
      <a:majorFont>
        <a:latin typeface="Calibri"/>
        <a:ea typeface=""/>
        <a:cs typeface=""/>
      </a:majorFont>
      <a:minorFont>
        <a:latin typeface="Wingding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3D3F41"/>
        </a:lt1>
        <a:dk2>
          <a:srgbClr val="FFFFFF"/>
        </a:dk2>
        <a:lt2>
          <a:srgbClr val="3D3F41"/>
        </a:lt2>
        <a:accent1>
          <a:srgbClr val="37AFE5"/>
        </a:accent1>
        <a:accent2>
          <a:srgbClr val="628EE3"/>
        </a:accent2>
        <a:accent3>
          <a:srgbClr val="AFAFB0"/>
        </a:accent3>
        <a:accent4>
          <a:srgbClr val="DCDCDC"/>
        </a:accent4>
        <a:accent5>
          <a:srgbClr val="AED3EF"/>
        </a:accent5>
        <a:accent6>
          <a:srgbClr val="577FCB"/>
        </a:accent6>
        <a:hlink>
          <a:srgbClr val="00B05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1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3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2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6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7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9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6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8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0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8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0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1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3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5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1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14_A000120140530A99PPBG">
  <a:themeElements>
    <a:clrScheme name="">
      <a:dk1>
        <a:srgbClr val="3F4143"/>
      </a:dk1>
      <a:lt1>
        <a:srgbClr val="FFFFFF"/>
      </a:lt1>
      <a:dk2>
        <a:srgbClr val="3D3F41"/>
      </a:dk2>
      <a:lt2>
        <a:srgbClr val="FFFFFF"/>
      </a:lt2>
      <a:accent1>
        <a:srgbClr val="83B40D"/>
      </a:accent1>
      <a:accent2>
        <a:srgbClr val="C5D12F"/>
      </a:accent2>
      <a:accent3>
        <a:srgbClr val="FFFFFF"/>
      </a:accent3>
      <a:accent4>
        <a:srgbClr val="353738"/>
      </a:accent4>
      <a:accent5>
        <a:srgbClr val="C2D6AA"/>
      </a:accent5>
      <a:accent6>
        <a:srgbClr val="B0BB29"/>
      </a:accent6>
      <a:hlink>
        <a:srgbClr val="00B0F0"/>
      </a:hlink>
      <a:folHlink>
        <a:srgbClr val="AFB2B4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9525">
          <a:noFill/>
        </a:ln>
      </a:spPr>
      <a:bodyPr wrap="square" anchor="t">
        <a:spAutoFit/>
      </a:bodyPr>
      <a:lstStyle>
        <a:defPPr>
          <a:defRPr lang="en-US" altLang="zh-CN" sz="3600" b="1" dirty="0">
            <a:latin typeface="Arial" panose="020B0604020202020204" pitchFamily="34" charset="0"/>
            <a:ea typeface="黑体" panose="02010609060101010101" pitchFamily="49" charset="-122"/>
          </a:defRPr>
        </a:defPPr>
      </a:lstStyle>
    </a:txDef>
  </a:objectDefaults>
  <a:extraClrSchemeLst>
    <a:extraClrScheme>
      <a:clrScheme name="">
        <a:dk1>
          <a:srgbClr val="3F4143"/>
        </a:dk1>
        <a:lt1>
          <a:srgbClr val="FFFFFF"/>
        </a:lt1>
        <a:dk2>
          <a:srgbClr val="3D3F41"/>
        </a:dk2>
        <a:lt2>
          <a:srgbClr val="FFFFFF"/>
        </a:lt2>
        <a:accent1>
          <a:srgbClr val="83B40D"/>
        </a:accent1>
        <a:accent2>
          <a:srgbClr val="C5D12F"/>
        </a:accent2>
        <a:accent3>
          <a:srgbClr val="FFFFFF"/>
        </a:accent3>
        <a:accent4>
          <a:srgbClr val="353738"/>
        </a:accent4>
        <a:accent5>
          <a:srgbClr val="C2D6AA"/>
        </a:accent5>
        <a:accent6>
          <a:srgbClr val="B0BB29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1979</Words>
  <Application>WPS 演示</Application>
  <PresentationFormat>在屏幕上显示</PresentationFormat>
  <Paragraphs>204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28</vt:i4>
      </vt:variant>
      <vt:variant>
        <vt:lpstr>幻灯片标题</vt:lpstr>
      </vt:variant>
      <vt:variant>
        <vt:i4>23</vt:i4>
      </vt:variant>
    </vt:vector>
  </HeadingPairs>
  <TitlesOfParts>
    <vt:vector size="64" baseType="lpstr">
      <vt:lpstr>Arial</vt:lpstr>
      <vt:lpstr>宋体</vt:lpstr>
      <vt:lpstr>Wingdings</vt:lpstr>
      <vt:lpstr>微软雅黑</vt:lpstr>
      <vt:lpstr>黑体</vt:lpstr>
      <vt:lpstr>Helvetica</vt:lpstr>
      <vt:lpstr>Helvetica Light</vt:lpstr>
      <vt:lpstr>Wingdings 2</vt:lpstr>
      <vt:lpstr>幼圆</vt:lpstr>
      <vt:lpstr>Times</vt:lpstr>
      <vt:lpstr>Arial Unicode MS</vt:lpstr>
      <vt:lpstr>Times New Roman</vt:lpstr>
      <vt:lpstr>Calibri</vt:lpstr>
      <vt:lpstr>默认设计模板</vt:lpstr>
      <vt:lpstr>A000120150716A16PWBG</vt:lpstr>
      <vt:lpstr>1_A000120150716A16PWBG</vt:lpstr>
      <vt:lpstr>2_A000120140530A99PPBG</vt:lpstr>
      <vt:lpstr>3_A000120140530A99PPBG</vt:lpstr>
      <vt:lpstr>4_A000120140530A99PPBG</vt:lpstr>
      <vt:lpstr>7_A000120140530A99PPBG</vt:lpstr>
      <vt:lpstr>9_A000120140530A99PPBG</vt:lpstr>
      <vt:lpstr>31_A000120140530A99PPBG</vt:lpstr>
      <vt:lpstr>33_A000120140530A99PPBG</vt:lpstr>
      <vt:lpstr>22_A000120140530A99PPBG</vt:lpstr>
      <vt:lpstr>11_A000120140530A99PPBG</vt:lpstr>
      <vt:lpstr>12_A000120140530A99PPBG</vt:lpstr>
      <vt:lpstr>13_A000120140530A99PPBG</vt:lpstr>
      <vt:lpstr>16_A000120140530A99PPBG</vt:lpstr>
      <vt:lpstr>17_A000120140530A99PPBG</vt:lpstr>
      <vt:lpstr>5_A000120140530A99PPBG</vt:lpstr>
      <vt:lpstr>19_A000120140530A99PPBG</vt:lpstr>
      <vt:lpstr>6_A000120140530A99PPBG</vt:lpstr>
      <vt:lpstr>8_A000120140530A99PPBG</vt:lpstr>
      <vt:lpstr>10_A000120140530A99PPBG</vt:lpstr>
      <vt:lpstr>18_A000120140530A99PPBG</vt:lpstr>
      <vt:lpstr>20_A000120140530A99PPBG</vt:lpstr>
      <vt:lpstr>21_A000120140530A99PPBG</vt:lpstr>
      <vt:lpstr>23_A000120140530A99PPBG</vt:lpstr>
      <vt:lpstr>25_A000120140530A99PPBG</vt:lpstr>
      <vt:lpstr>1_A000120140530A99PPBG</vt:lpstr>
      <vt:lpstr>14_A000120140530A99PPBG</vt:lpstr>
      <vt:lpstr>  基要真理课程</vt:lpstr>
      <vt:lpstr>第二课：神</vt:lpstr>
      <vt:lpstr>核心经文</vt:lpstr>
      <vt:lpstr>核心经文</vt:lpstr>
      <vt:lpstr>一、 引言： 人类起源的两种对立观点</vt:lpstr>
      <vt:lpstr>一、 课程导入： 认识神的前提与态度</vt:lpstr>
      <vt:lpstr>一、 引言： 人类起源的两种对立观点</vt:lpstr>
      <vt:lpstr>二、 神如何将自己显明？ </vt:lpstr>
      <vt:lpstr> 二、 科学与进化论的辨析 </vt:lpstr>
      <vt:lpstr> 二、 科学与进化论的辨析 </vt:lpstr>
      <vt:lpstr> 二、 科学与进化论的辨析 </vt:lpstr>
      <vt:lpstr> 二、 科学与进化论的辨析 </vt:lpstr>
      <vt:lpstr>三、 神的本质 </vt:lpstr>
      <vt:lpstr>三、 圣经中的创造次序与人类起源 </vt:lpstr>
      <vt:lpstr>三、 神的本质 </vt:lpstr>
      <vt:lpstr>三、 神的本质 </vt:lpstr>
      <vt:lpstr>五、 人类的堕落与后果 </vt:lpstr>
      <vt:lpstr>五、 人类的堕落与后果 </vt:lpstr>
      <vt:lpstr>五、 人类的堕落与后果 </vt:lpstr>
      <vt:lpstr>六、 结论与救恩的盼望 </vt:lpstr>
      <vt:lpstr>三、 神的本质 </vt:lpstr>
      <vt:lpstr>六、 结论与救恩的盼望 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锁链记忆法</dc:title>
  <dc:creator>Administrator</dc:creator>
  <cp:lastModifiedBy>土豆-【李先生】</cp:lastModifiedBy>
  <cp:revision>38</cp:revision>
  <dcterms:created xsi:type="dcterms:W3CDTF">2012-06-06T01:30:00Z</dcterms:created>
  <dcterms:modified xsi:type="dcterms:W3CDTF">2026-08-18T17:15:36Z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7472F5F064A446F3897307AA67EC98D2_12</vt:lpwstr>
  </property>
</Properties>
</file>